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7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1" d="100"/>
          <a:sy n="41" d="100"/>
        </p:scale>
        <p:origin x="-135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A1308A8F-18B2-4A70-98D1-A0957B24664A}" type="datetimeFigureOut">
              <a:rPr lang="he-IL" smtClean="0"/>
              <a:t>א'/ניסן/תשע"ה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DB102A9-9516-4F3F-BC3F-6A48E8F7439C}" type="slidenum">
              <a:rPr lang="he-IL" smtClean="0"/>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A1308A8F-18B2-4A70-98D1-A0957B24664A}" type="datetimeFigureOut">
              <a:rPr lang="he-IL" smtClean="0"/>
              <a:t>א'/ניסן/תשע"ה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DB102A9-9516-4F3F-BC3F-6A48E8F7439C}" type="slidenum">
              <a:rPr lang="he-IL" smtClean="0"/>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A1308A8F-18B2-4A70-98D1-A0957B24664A}" type="datetimeFigureOut">
              <a:rPr lang="he-IL" smtClean="0"/>
              <a:t>א'/ניסן/תשע"ה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DB102A9-9516-4F3F-BC3F-6A48E8F7439C}" type="slidenum">
              <a:rPr lang="he-IL" smtClean="0"/>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A1308A8F-18B2-4A70-98D1-A0957B24664A}" type="datetimeFigureOut">
              <a:rPr lang="he-IL" smtClean="0"/>
              <a:t>א'/ניסן/תשע"ה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DB102A9-9516-4F3F-BC3F-6A48E8F7439C}" type="slidenum">
              <a:rPr lang="he-IL" smtClean="0"/>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A1308A8F-18B2-4A70-98D1-A0957B24664A}" type="datetimeFigureOut">
              <a:rPr lang="he-IL" smtClean="0"/>
              <a:t>א'/ניסן/תשע"ה</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0DB102A9-9516-4F3F-BC3F-6A48E8F7439C}" type="slidenum">
              <a:rPr lang="he-IL" smtClean="0"/>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A1308A8F-18B2-4A70-98D1-A0957B24664A}" type="datetimeFigureOut">
              <a:rPr lang="he-IL" smtClean="0"/>
              <a:t>א'/ניסן/תשע"ה</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0DB102A9-9516-4F3F-BC3F-6A48E8F7439C}" type="slidenum">
              <a:rPr lang="he-IL" smtClean="0"/>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A1308A8F-18B2-4A70-98D1-A0957B24664A}" type="datetimeFigureOut">
              <a:rPr lang="he-IL" smtClean="0"/>
              <a:t>א'/ניסן/תשע"ה</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0DB102A9-9516-4F3F-BC3F-6A48E8F7439C}" type="slidenum">
              <a:rPr lang="he-IL" smtClean="0"/>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A1308A8F-18B2-4A70-98D1-A0957B24664A}" type="datetimeFigureOut">
              <a:rPr lang="he-IL" smtClean="0"/>
              <a:t>א'/ניסן/תשע"ה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DB102A9-9516-4F3F-BC3F-6A48E8F7439C}" type="slidenum">
              <a:rPr lang="he-IL" smtClean="0"/>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A1308A8F-18B2-4A70-98D1-A0957B24664A}" type="datetimeFigureOut">
              <a:rPr lang="he-IL" smtClean="0"/>
              <a:t>א'/ניסן/תשע"ה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DB102A9-9516-4F3F-BC3F-6A48E8F7439C}" type="slidenum">
              <a:rPr lang="he-IL" smtClean="0"/>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A1308A8F-18B2-4A70-98D1-A0957B24664A}" type="datetimeFigureOut">
              <a:rPr lang="he-IL" smtClean="0"/>
              <a:t>א'/ניסן/תשע"ה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DB102A9-9516-4F3F-BC3F-6A48E8F7439C}"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A1308A8F-18B2-4A70-98D1-A0957B24664A}" type="datetimeFigureOut">
              <a:rPr lang="he-IL" smtClean="0"/>
              <a:t>א'/ניסן/תשע"ה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DB102A9-9516-4F3F-BC3F-6A48E8F7439C}" type="slidenum">
              <a:rPr lang="he-IL" smtClean="0"/>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1308A8F-18B2-4A70-98D1-A0957B24664A}" type="datetimeFigureOut">
              <a:rPr lang="he-IL" smtClean="0"/>
              <a:t>א'/ניסן/תשע"ה</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DB102A9-9516-4F3F-BC3F-6A48E8F7439C}" type="slidenum">
              <a:rPr lang="he-IL" smtClean="0"/>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normAutofit fontScale="90000"/>
          </a:bodyPr>
          <a:lstStyle/>
          <a:p>
            <a:r>
              <a:rPr lang="he-IL" dirty="0" smtClean="0"/>
              <a:t>רומא בגשם</a:t>
            </a:r>
            <a:br>
              <a:rPr lang="he-IL" dirty="0" smtClean="0"/>
            </a:br>
            <a:r>
              <a:rPr lang="he-IL" dirty="0" smtClean="0"/>
              <a:t>מבעד זגוגיות חלון המכונית הנוסעת</a:t>
            </a:r>
            <a:br>
              <a:rPr lang="he-IL" dirty="0" smtClean="0"/>
            </a:br>
            <a:r>
              <a:rPr lang="he-IL" dirty="0"/>
              <a:t/>
            </a:r>
            <a:br>
              <a:rPr lang="he-IL" dirty="0"/>
            </a:br>
            <a:r>
              <a:rPr lang="he-IL" dirty="0" smtClean="0"/>
              <a:t>רות נצר</a:t>
            </a:r>
            <a:endParaRPr lang="he-IL"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normAutofit/>
          </a:bodyPr>
          <a:lstStyle/>
          <a:p>
            <a:pPr>
              <a:buNone/>
            </a:pPr>
            <a:r>
              <a:rPr lang="he-IL" dirty="0" smtClean="0"/>
              <a:t>   המצלמה </a:t>
            </a:r>
            <a:r>
              <a:rPr lang="he-IL" dirty="0"/>
              <a:t>התעקשה ללכוד את רגעי נזילת טיפות הגשם הרומאי על זגוגיות הרכב מבעדן התאבכו עצים משולהבי חורף, ניצתו חלונות ראוה, אנשים חבוקים במטריות בהבהקי ריצוד אורות המכוניות, בתנועת הנסיעה המצלמה בלחיצה מתמדת, פעימת האור מרסקת את </a:t>
            </a:r>
            <a:r>
              <a:rPr lang="he-IL" dirty="0" err="1"/>
              <a:t>קוי</a:t>
            </a:r>
            <a:r>
              <a:rPr lang="he-IL" dirty="0"/>
              <a:t> </a:t>
            </a:r>
            <a:r>
              <a:rPr lang="he-IL" dirty="0" err="1"/>
              <a:t>המיתאר</a:t>
            </a:r>
            <a:r>
              <a:rPr lang="he-IL" dirty="0"/>
              <a:t> לפרורים, והיופי המשתאה ברגע התהוותו, חומק ומצוי, </a:t>
            </a:r>
            <a:r>
              <a:rPr lang="he-IL" dirty="0" smtClean="0"/>
              <a:t>הנפש </a:t>
            </a:r>
            <a:r>
              <a:rPr lang="he-IL" dirty="0"/>
              <a:t>הגדולה היא רסיסי מים </a:t>
            </a:r>
            <a:r>
              <a:rPr lang="he-IL" dirty="0" err="1"/>
              <a:t>ניפזרים</a:t>
            </a:r>
            <a:r>
              <a:rPr lang="he-IL" dirty="0"/>
              <a:t> בכל.</a:t>
            </a:r>
            <a:endParaRPr lang="en-US" dirty="0"/>
          </a:p>
          <a:p>
            <a:pPr>
              <a:buNone/>
            </a:pPr>
            <a:endParaRPr lang="en-US" dirty="0"/>
          </a:p>
          <a:p>
            <a:endParaRPr lang="he-I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רות\My Pictures\מצגת רומא בגשם\DSC03744.JPG"/>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רות\My Pictures\מצגת רומא בגשם\DSC03742.JPG"/>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רות\My Pictures\מצגת רומא בגשם\DSC03750.JPG"/>
          <p:cNvPicPr>
            <a:picLocks noGrp="1" noChangeAspect="1" noChangeArrowheads="1"/>
          </p:cNvPicPr>
          <p:nvPr>
            <p:ph idx="1"/>
          </p:nvPr>
        </p:nvPicPr>
        <p:blipFill>
          <a:blip r:embed="rId2" cstate="print"/>
          <a:srcRect/>
          <a:stretch>
            <a:fillRect/>
          </a:stretch>
        </p:blipFill>
        <p:spPr bwMode="auto">
          <a:xfrm>
            <a:off x="2267744" y="0"/>
            <a:ext cx="5256584" cy="6858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רות\My Pictures\מצגת רומא בגשם\DSC03745.JPG"/>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רות\My Pictures\מצגת רומא בגשם\DSC03767.JPG"/>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רות\My Pictures\מצגת רומא בגשם\DSC03766.JPG"/>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רות\My Pictures\מצגת רומא בגשם\DSC03776.JPG"/>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רות\My Pictures\מצגת רומא בגשם\DSC03773.JPG"/>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רות\My Pictures\מצגת רומא בגשם\DSC03779.JPG"/>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רות\My Pictures\מצגת רומא בגשם\DSC03786.JPG"/>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רות\My Pictures\מצגת רומא בגשם\DSC03793.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רות\My Pictures\מצגת רומא בגשם\DSC03799.JPG"/>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רות\My Pictures\מצגת רומא בגשם\DSC03800.JPG"/>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noFill/>
        </p:spPr>
      </p:pic>
    </p:spTree>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63</Words>
  <Application>Microsoft Office PowerPoint</Application>
  <PresentationFormat>‫הצגה על המסך (4:3)</PresentationFormat>
  <Paragraphs>2</Paragraphs>
  <Slides>15</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15</vt:i4>
      </vt:variant>
    </vt:vector>
  </HeadingPairs>
  <TitlesOfParts>
    <vt:vector size="16" baseType="lpstr">
      <vt:lpstr>ערכת נושא Office</vt:lpstr>
      <vt:lpstr>רומא בגשם מבעד זגוגיות חלון המכונית הנוסעת  רות נצר</vt:lpstr>
      <vt:lpstr>שקופית 2</vt:lpstr>
      <vt:lpstr>שקופית 3</vt:lpstr>
      <vt:lpstr>שקופית 4</vt:lpstr>
      <vt:lpstr>שקופית 5</vt:lpstr>
      <vt:lpstr>שקופית 6</vt:lpstr>
      <vt:lpstr>שקופית 7</vt:lpstr>
      <vt:lpstr>שקופית 8</vt:lpstr>
      <vt:lpstr>שקופית 9</vt:lpstr>
      <vt:lpstr>שקופית 10</vt:lpstr>
      <vt:lpstr>שקופית 11</vt:lpstr>
      <vt:lpstr>שקופית 12</vt:lpstr>
      <vt:lpstr>שקופית 13</vt:lpstr>
      <vt:lpstr>שקופית 14</vt:lpstr>
      <vt:lpstr>שקופית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רומא בגשם מבעד זגוגיות חלון המכונית הנוסעת  רות נצר</dc:title>
  <dc:creator>R N</dc:creator>
  <cp:lastModifiedBy>R N</cp:lastModifiedBy>
  <cp:revision>1</cp:revision>
  <dcterms:created xsi:type="dcterms:W3CDTF">2015-03-21T10:28:24Z</dcterms:created>
  <dcterms:modified xsi:type="dcterms:W3CDTF">2015-03-21T10:41:10Z</dcterms:modified>
</cp:coreProperties>
</file>